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74" r:id="rId16"/>
    <p:sldId id="290" r:id="rId17"/>
    <p:sldId id="291" r:id="rId18"/>
    <p:sldId id="292" r:id="rId19"/>
    <p:sldId id="277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6503" autoAdjust="0"/>
  </p:normalViewPr>
  <p:slideViewPr>
    <p:cSldViewPr snapToGrid="0">
      <p:cViewPr varScale="1">
        <p:scale>
          <a:sx n="94" d="100"/>
          <a:sy n="94" d="100"/>
        </p:scale>
        <p:origin x="12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4AE8B-F76C-47A6-AEC4-848BC4929164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F7E8A-6A99-4354-9C7F-3AAB0DAE3E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75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1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396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087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Fabian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465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282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Gregor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18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Fabian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437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Patrick:</a:t>
            </a:r>
          </a:p>
          <a:p>
            <a:r>
              <a:rPr lang="de-DE" dirty="0"/>
              <a:t>Entscheidung: In </a:t>
            </a:r>
            <a:r>
              <a:rPr lang="de-DE" dirty="0" err="1"/>
              <a:t>vs</a:t>
            </a:r>
            <a:r>
              <a:rPr lang="de-DE" dirty="0"/>
              <a:t> Outdoor</a:t>
            </a:r>
          </a:p>
          <a:p>
            <a:r>
              <a:rPr lang="de-DE" dirty="0"/>
              <a:t>Ideen für andere Sensoren, die nicht umgesetzt wurden (Regensensor, Windsmesser, usw. aber zu Mainstream), auch Seismograph (ober zu </a:t>
            </a:r>
            <a:r>
              <a:rPr lang="de-DE" dirty="0" err="1"/>
              <a:t>hort</a:t>
            </a:r>
            <a:r>
              <a:rPr lang="de-DE" dirty="0"/>
              <a:t>)</a:t>
            </a:r>
          </a:p>
          <a:p>
            <a:r>
              <a:rPr lang="de-DE" dirty="0"/>
              <a:t>Wetterstation zum Messen von unsichtbaren Bedrohungen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68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25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Gregor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5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087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003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93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85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8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9361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095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9500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976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810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66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18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72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93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38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1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08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2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62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33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6C316-A7D9-420C-9A4E-DBC9D59AB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IoT</a:t>
            </a:r>
            <a:r>
              <a:rPr lang="de-DE" dirty="0"/>
              <a:t> - Praktikum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BE603-F11F-4879-9F0B-3E798574F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Team A:</a:t>
            </a:r>
          </a:p>
          <a:p>
            <a:r>
              <a:rPr lang="de-DE" dirty="0"/>
              <a:t>AVR-Technologie</a:t>
            </a:r>
          </a:p>
          <a:p>
            <a:r>
              <a:rPr lang="de-DE" dirty="0"/>
              <a:t>TI CC1101</a:t>
            </a:r>
          </a:p>
        </p:txBody>
      </p:sp>
    </p:spTree>
    <p:extLst>
      <p:ext uri="{BB962C8B-B14F-4D97-AF65-F5344CB8AC3E}">
        <p14:creationId xmlns:p14="http://schemas.microsoft.com/office/powerpoint/2010/main" val="1717872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39" y="1473261"/>
            <a:ext cx="6724650" cy="47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>
          <a:xfrm>
            <a:off x="2960483" y="3775295"/>
            <a:ext cx="3078178" cy="185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2E12E49-A6C4-405F-A1B2-9ECFA59BF9A4}"/>
              </a:ext>
            </a:extLst>
          </p:cNvPr>
          <p:cNvSpPr/>
          <p:nvPr/>
        </p:nvSpPr>
        <p:spPr>
          <a:xfrm>
            <a:off x="7542643" y="3909328"/>
            <a:ext cx="1012077" cy="1587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44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4" name="Picture 2" descr="H:\Geiger_Counter\Geiger_Animation\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9"/>
          <a:stretch/>
        </p:blipFill>
        <p:spPr bwMode="auto">
          <a:xfrm>
            <a:off x="1640059" y="1483946"/>
            <a:ext cx="6345098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960483" y="3775295"/>
            <a:ext cx="3078178" cy="185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7722605" y="2444435"/>
            <a:ext cx="289712" cy="562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732791" y="4158602"/>
            <a:ext cx="279526" cy="440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0969D0-DA3E-4509-96BF-2B709FBF1239}"/>
              </a:ext>
            </a:extLst>
          </p:cNvPr>
          <p:cNvSpPr/>
          <p:nvPr/>
        </p:nvSpPr>
        <p:spPr>
          <a:xfrm>
            <a:off x="7506278" y="4597797"/>
            <a:ext cx="1012077" cy="100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5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4" name="Picture 2" descr="H:\Geiger_Counter\Geiger_Animation\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211" y="1522259"/>
            <a:ext cx="8601076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154724" y="3903508"/>
            <a:ext cx="3883936" cy="185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sp>
        <p:nvSpPr>
          <p:cNvPr id="6" name="Rechteck 5"/>
          <p:cNvSpPr/>
          <p:nvPr/>
        </p:nvSpPr>
        <p:spPr>
          <a:xfrm>
            <a:off x="7875005" y="1167897"/>
            <a:ext cx="1477225" cy="1110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DB018A-3474-47AA-8E89-B5CAA27E2262}"/>
              </a:ext>
            </a:extLst>
          </p:cNvPr>
          <p:cNvSpPr/>
          <p:nvPr/>
        </p:nvSpPr>
        <p:spPr>
          <a:xfrm>
            <a:off x="7500945" y="4621971"/>
            <a:ext cx="1043615" cy="82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57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ATtiny</a:t>
            </a:r>
            <a:r>
              <a:rPr lang="de-DE" dirty="0"/>
              <a:t> nach </a:t>
            </a:r>
            <a:r>
              <a:rPr lang="de-DE" dirty="0" err="1"/>
              <a:t>Atmega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Register für Interrupt &amp; </a:t>
            </a:r>
            <a:r>
              <a:rPr lang="de-DE" sz="2000" dirty="0" err="1"/>
              <a:t>Timer</a:t>
            </a:r>
            <a:r>
              <a:rPr lang="de-DE" sz="2000" dirty="0"/>
              <a:t> anpassen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Sinnlosen Code entfernen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C Code in </a:t>
            </a:r>
            <a:r>
              <a:rPr lang="de-DE" sz="2000" dirty="0" err="1"/>
              <a:t>Arduino</a:t>
            </a:r>
            <a:r>
              <a:rPr lang="de-DE" sz="2000" dirty="0"/>
              <a:t> anpassen</a:t>
            </a:r>
          </a:p>
        </p:txBody>
      </p:sp>
      <p:pic>
        <p:nvPicPr>
          <p:cNvPr id="10242" name="Picture 2" descr="Bildergebnis fÃ¼r attiny23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6"/>
          <a:stretch/>
        </p:blipFill>
        <p:spPr bwMode="auto">
          <a:xfrm>
            <a:off x="1015653" y="4117746"/>
            <a:ext cx="2841123" cy="187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ldergebnis fÃ¼r atmega3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99" y="4555753"/>
            <a:ext cx="2035364" cy="110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4071878" y="4502397"/>
            <a:ext cx="1810694" cy="1167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640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526A2-7489-4EE4-AD3D-AA26527F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roots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E91AA-EE30-4D88-ACF9-739A328EC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5846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Zurück zu Arduino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Hauptgrund: Luftqualitätssensor</a:t>
            </a:r>
          </a:p>
          <a:p>
            <a:pPr>
              <a:lnSpc>
                <a:spcPct val="150000"/>
              </a:lnSpc>
            </a:pPr>
            <a:r>
              <a:rPr lang="de-DE" sz="2000" dirty="0" err="1"/>
              <a:t>Toolchain</a:t>
            </a:r>
            <a:r>
              <a:rPr lang="de-DE" sz="2000" dirty="0"/>
              <a:t> bearbeiten</a:t>
            </a:r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8B7638-4655-41DD-9C94-B63CD72FE9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t="14841" r="16315" b="33210"/>
          <a:stretch/>
        </p:blipFill>
        <p:spPr>
          <a:xfrm>
            <a:off x="1359735" y="3498850"/>
            <a:ext cx="7231865" cy="254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55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833D4-3C2E-4B3B-B7BA-B5570EFB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EAGLE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96775F-6D07-4D7D-B2D7-499AA579D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67" y="1505599"/>
            <a:ext cx="4742801" cy="4742801"/>
          </a:xfrm>
        </p:spPr>
      </p:pic>
    </p:spTree>
    <p:extLst>
      <p:ext uri="{BB962C8B-B14F-4D97-AF65-F5344CB8AC3E}">
        <p14:creationId xmlns:p14="http://schemas.microsoft.com/office/powerpoint/2010/main" val="126874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C52FF-688D-4B7E-9C64-C61E19CD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Präsenzwoche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AA2DE9-EB7D-4B53-A0D3-EEDD70BF6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814" y="19304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PCB – Anpassungen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Programmierung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CC1101 – Kommunikation</a:t>
            </a:r>
          </a:p>
        </p:txBody>
      </p:sp>
    </p:spTree>
    <p:extLst>
      <p:ext uri="{BB962C8B-B14F-4D97-AF65-F5344CB8AC3E}">
        <p14:creationId xmlns:p14="http://schemas.microsoft.com/office/powerpoint/2010/main" val="1881629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D35CA-CD02-4D8A-BC87-50E5CC83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PCB – Anpassungen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96A13-761F-4B13-8711-3CD79373C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2 Leitungen falsch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Bearbeitung der </a:t>
            </a:r>
            <a:r>
              <a:rPr lang="de-DE" sz="2000" dirty="0" err="1"/>
              <a:t>pin_arduino.h</a:t>
            </a:r>
            <a:endParaRPr lang="de-DE" sz="2000" dirty="0"/>
          </a:p>
          <a:p>
            <a:pPr>
              <a:lnSpc>
                <a:spcPct val="150000"/>
              </a:lnSpc>
            </a:pP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/>
              <a:t>Änderung des SS Pins</a:t>
            </a:r>
          </a:p>
          <a:p>
            <a:pPr lvl="1">
              <a:lnSpc>
                <a:spcPct val="150000"/>
              </a:lnSpc>
            </a:pPr>
            <a:r>
              <a:rPr lang="de-DE" sz="1800" dirty="0" err="1"/>
              <a:t>pinMode</a:t>
            </a:r>
            <a:r>
              <a:rPr lang="de-DE" sz="1800" dirty="0"/>
              <a:t>(10,OUTPUT)</a:t>
            </a:r>
          </a:p>
          <a:p>
            <a:pPr lvl="1">
              <a:lnSpc>
                <a:spcPct val="150000"/>
              </a:lnSpc>
            </a:pPr>
            <a:r>
              <a:rPr lang="de-DE" sz="1800" dirty="0" err="1"/>
              <a:t>digitalWrite</a:t>
            </a:r>
            <a:r>
              <a:rPr lang="de-DE" sz="1800" dirty="0"/>
              <a:t>(10,HIGH)</a:t>
            </a:r>
          </a:p>
          <a:p>
            <a:pPr lvl="1">
              <a:lnSpc>
                <a:spcPct val="150000"/>
              </a:lnSpc>
            </a:pPr>
            <a:r>
              <a:rPr lang="de-DE" sz="1800" dirty="0"/>
              <a:t>#</a:t>
            </a:r>
            <a:r>
              <a:rPr lang="de-DE" sz="1800" dirty="0" err="1"/>
              <a:t>define</a:t>
            </a:r>
            <a:r>
              <a:rPr lang="de-DE" sz="1800" dirty="0"/>
              <a:t> PIN_SPI_SS 10 -&gt; #</a:t>
            </a:r>
            <a:r>
              <a:rPr lang="de-DE" sz="1800" dirty="0" err="1"/>
              <a:t>define</a:t>
            </a:r>
            <a:r>
              <a:rPr lang="de-DE" sz="1800" dirty="0"/>
              <a:t> PIN_SPI_SS 14</a:t>
            </a:r>
          </a:p>
          <a:p>
            <a:pPr lvl="1">
              <a:lnSpc>
                <a:spcPct val="150000"/>
              </a:lnSpc>
            </a:pPr>
            <a:endParaRPr lang="de-DE" sz="1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6EBCE2B-7003-4366-9BCA-B3BA44B51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6"/>
          <a:stretch/>
        </p:blipFill>
        <p:spPr>
          <a:xfrm>
            <a:off x="6439298" y="1398701"/>
            <a:ext cx="4032988" cy="35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6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D8EFF-07DA-4232-B7D6-DA921441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BD9AFF-1DDC-4A98-BF03-F54DC054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9185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 err="1"/>
              <a:t>sendData</a:t>
            </a:r>
            <a:r>
              <a:rPr lang="de-DE" sz="2000" dirty="0"/>
              <a:t>()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Erstellung des Data-Pakets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6 Byte lang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{Adresse Empfänger, Adresse Sender, Temperatur, Luftfeuchtigkeit, Qualität, radioaktive Strahlung}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Luftqualität:</a:t>
            </a:r>
          </a:p>
          <a:p>
            <a:pPr lvl="1">
              <a:lnSpc>
                <a:spcPct val="150000"/>
              </a:lnSpc>
            </a:pPr>
            <a:endParaRPr lang="de-DE" sz="1800" dirty="0"/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3F2400-978E-4224-8458-E34611BD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61" y="5178554"/>
            <a:ext cx="4989739" cy="4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09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Bildergebnis fÃ¼r wla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8" t="1" b="2821"/>
          <a:stretch/>
        </p:blipFill>
        <p:spPr bwMode="auto">
          <a:xfrm rot="13028041">
            <a:off x="4434124" y="3966420"/>
            <a:ext cx="1406884" cy="142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FD35CA-CD02-4D8A-BC87-50E5CC83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CC1101 – Kommunikation</a:t>
            </a:r>
          </a:p>
        </p:txBody>
      </p:sp>
      <p:pic>
        <p:nvPicPr>
          <p:cNvPr id="7170" name="Picture 2" descr="Bild 1 von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7" b="17226"/>
          <a:stretch/>
        </p:blipFill>
        <p:spPr bwMode="auto">
          <a:xfrm>
            <a:off x="5875700" y="3599219"/>
            <a:ext cx="3041964" cy="200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910009" y="1772926"/>
            <a:ext cx="4214555" cy="18262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Register anpassen</a:t>
            </a:r>
          </a:p>
          <a:p>
            <a:pPr>
              <a:lnSpc>
                <a:spcPct val="150000"/>
              </a:lnSpc>
            </a:pP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Hopping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/>
              <a:t>Frustration</a:t>
            </a:r>
          </a:p>
        </p:txBody>
      </p:sp>
      <p:pic>
        <p:nvPicPr>
          <p:cNvPr id="7175" name="Picture 7" descr="Bildergebnis fÃ¼r raspberry 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18" y="4004203"/>
            <a:ext cx="3151211" cy="17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2118512" y="5880692"/>
            <a:ext cx="98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Station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269933" y="5880692"/>
            <a:ext cx="114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Team A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63183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67D8E-97C9-4A8A-937D-5AE6AF78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FB2BAF-4655-41DE-899D-6DAFA0C3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934" y="1488613"/>
            <a:ext cx="8934026" cy="4759787"/>
          </a:xfrm>
        </p:spPr>
        <p:txBody>
          <a:bodyPr/>
          <a:lstStyle/>
          <a:p>
            <a:r>
              <a:rPr lang="de-DE" sz="2400" dirty="0"/>
              <a:t>Review</a:t>
            </a:r>
          </a:p>
          <a:p>
            <a:r>
              <a:rPr lang="de-DE" sz="2400" dirty="0"/>
              <a:t>Wetterstation 2.0</a:t>
            </a:r>
          </a:p>
          <a:p>
            <a:pPr lvl="1"/>
            <a:r>
              <a:rPr lang="de-DE" sz="2000" dirty="0"/>
              <a:t>Luftqualitätssensor</a:t>
            </a:r>
          </a:p>
          <a:p>
            <a:pPr lvl="1"/>
            <a:r>
              <a:rPr lang="de-DE" sz="2000" dirty="0"/>
              <a:t>Geiger-Zähler</a:t>
            </a:r>
          </a:p>
          <a:p>
            <a:r>
              <a:rPr lang="de-DE" sz="2400" dirty="0"/>
              <a:t>Back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roots</a:t>
            </a:r>
            <a:endParaRPr lang="de-DE" sz="2400" dirty="0"/>
          </a:p>
          <a:p>
            <a:r>
              <a:rPr lang="de-DE" sz="2400" dirty="0"/>
              <a:t>EAGLE</a:t>
            </a:r>
          </a:p>
          <a:p>
            <a:r>
              <a:rPr lang="de-DE" sz="2400" dirty="0"/>
              <a:t>Präsenzwoche</a:t>
            </a:r>
          </a:p>
          <a:p>
            <a:pPr lvl="1"/>
            <a:r>
              <a:rPr lang="de-DE" sz="2000" dirty="0"/>
              <a:t>PCB-Anpassung</a:t>
            </a:r>
          </a:p>
          <a:p>
            <a:pPr lvl="1"/>
            <a:r>
              <a:rPr lang="de-DE" sz="2000" dirty="0"/>
              <a:t>Programmierung</a:t>
            </a:r>
          </a:p>
          <a:p>
            <a:pPr lvl="1"/>
            <a:r>
              <a:rPr lang="de-DE" sz="2000" dirty="0"/>
              <a:t>CC1101 – Kommunikation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129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F8D60-170F-42B0-99AD-1CCCD5B1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Live-Demo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190CA3-0F8E-4B0B-AE3E-EEC8D330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70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01D69-CA88-41A6-B3E9-484DCA79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AD69E9D-2EAA-495F-97B9-51BFE0433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213"/>
            <a:ext cx="3938156" cy="262543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9ADBF1-4C70-4887-ADA3-454ADA5CC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75" y="925986"/>
            <a:ext cx="3891934" cy="274057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6EACF2A-7CFA-4BB2-A42C-4BE8157DC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96" y="2912919"/>
            <a:ext cx="1219200" cy="12192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34CE6E-86A5-44BC-BC15-9DB24BA64C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99" b="78967"/>
          <a:stretch/>
        </p:blipFill>
        <p:spPr>
          <a:xfrm>
            <a:off x="5908114" y="3877818"/>
            <a:ext cx="3647261" cy="14924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CC23DE-6F38-4DF3-835F-788B1E9F5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3" y="3666556"/>
            <a:ext cx="2510760" cy="25107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90003E-EA40-430C-B811-F6C0FAE4F8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4" b="11119"/>
          <a:stretch/>
        </p:blipFill>
        <p:spPr>
          <a:xfrm>
            <a:off x="2824703" y="4163484"/>
            <a:ext cx="3083411" cy="23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3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50FA2-D02A-4D2A-A2A7-27E3F0B4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Wetterstation 2.0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F0FB9F-BA72-4866-B5FC-1992494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12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In- vs. Outdoor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Geiger-Zähler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Luftqualitätssensor</a:t>
            </a:r>
          </a:p>
          <a:p>
            <a:pPr marL="0" indent="0">
              <a:lnSpc>
                <a:spcPct val="150000"/>
              </a:lnSpc>
              <a:buNone/>
            </a:pP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030A7A-1A6E-4AD2-93E4-4E9CB3B49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16" y="1016000"/>
            <a:ext cx="2409191" cy="164554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6FD906A-B95B-4CEC-AD7F-B19BBA2B0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21" y="3100900"/>
            <a:ext cx="4147957" cy="311318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13A702D-A045-41D8-887B-DF2760B29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9" y="4171973"/>
            <a:ext cx="2042107" cy="20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1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50FA2-D02A-4D2A-A2A7-27E3F0B4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Luftqualitätssensor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F0FB9F-BA72-4866-B5FC-1992494B4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MQ 135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Misst verunreinigte Luft</a:t>
            </a:r>
          </a:p>
          <a:p>
            <a:pPr lvl="1">
              <a:lnSpc>
                <a:spcPct val="150000"/>
              </a:lnSpc>
            </a:pPr>
            <a:r>
              <a:rPr lang="de-DE" sz="1800" dirty="0"/>
              <a:t>Rauch, Alkohol, Benzol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Gasanteile in der Luft ab 0,0001%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t="19023" r="10622" b="21454"/>
          <a:stretch/>
        </p:blipFill>
        <p:spPr bwMode="auto">
          <a:xfrm>
            <a:off x="4975668" y="2816048"/>
            <a:ext cx="4354718" cy="322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49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50FA2-D02A-4D2A-A2A7-27E3F0B4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Geiger-Zähler - Idee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F0FB9F-BA72-4866-B5FC-1992494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45254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Tutorial gefunden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Auf leeren </a:t>
            </a:r>
            <a:r>
              <a:rPr lang="de-DE" sz="2000" dirty="0" err="1"/>
              <a:t>Breadboard</a:t>
            </a:r>
            <a:r>
              <a:rPr lang="de-DE" sz="2000" dirty="0"/>
              <a:t> getestet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Verschiedene </a:t>
            </a:r>
            <a:r>
              <a:rPr lang="de-DE" sz="2000" dirty="0" err="1"/>
              <a:t>Microcontroller</a:t>
            </a:r>
            <a:endParaRPr lang="de-DE" sz="2000" dirty="0"/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pic>
        <p:nvPicPr>
          <p:cNvPr id="1028" name="Picture 4" descr="Bildergebnis fÃ¼r geigerzÃ¤hl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 t="-34" r="18066" b="34"/>
          <a:stretch/>
        </p:blipFill>
        <p:spPr bwMode="auto">
          <a:xfrm>
            <a:off x="1222259" y="3897515"/>
            <a:ext cx="2190897" cy="193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:\Geiger_Counter\sts-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57" y="3633873"/>
            <a:ext cx="2464723" cy="246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feil nach rechts 2"/>
          <p:cNvSpPr/>
          <p:nvPr/>
        </p:nvSpPr>
        <p:spPr>
          <a:xfrm>
            <a:off x="3899862" y="4282286"/>
            <a:ext cx="1810694" cy="1167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86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526A2-7489-4EE4-AD3D-AA26527F4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dirty="0"/>
              <a:t>Geigerzähler - Eckdaten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E91AA-EE30-4D88-ACF9-739A328EC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156" y="1810522"/>
            <a:ext cx="4320179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Geiger-Müller Zählröhre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1960 bis 1970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Gamma und Beta Strahlung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360 – 440 Volt</a:t>
            </a:r>
          </a:p>
          <a:p>
            <a:endParaRPr lang="de-DE" sz="2000" dirty="0"/>
          </a:p>
        </p:txBody>
      </p:sp>
      <p:pic>
        <p:nvPicPr>
          <p:cNvPr id="2051" name="Picture 3" descr="H:\Geiger_Counter\sts-5_tube_datash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99" y="503758"/>
            <a:ext cx="2915802" cy="59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82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Geigerzähler - 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Strahlung variiert je Position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Deutschland durschnitt 0,1 – 0,2 Mikrosievert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Ab 2,5 Sievert gesundheitsschädlich</a:t>
            </a:r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pic>
        <p:nvPicPr>
          <p:cNvPr id="3074" name="Picture 2" descr="Bildergebnis fÃ¼r radioaktive strahlu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903" y="3529451"/>
            <a:ext cx="2792044" cy="244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ildergebnis fÃ¼r natÃ¼rliche radioaktivitÃ¤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20" y="4027676"/>
            <a:ext cx="4380211" cy="19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09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14"/>
          <a:stretch/>
        </p:blipFill>
        <p:spPr bwMode="auto">
          <a:xfrm>
            <a:off x="1791989" y="2110178"/>
            <a:ext cx="6853238" cy="229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hteck 3"/>
          <p:cNvSpPr/>
          <p:nvPr/>
        </p:nvSpPr>
        <p:spPr>
          <a:xfrm>
            <a:off x="4925085" y="3730026"/>
            <a:ext cx="814812" cy="208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Füllgas</a:t>
            </a:r>
            <a:endParaRPr lang="de-DE" sz="1400" dirty="0"/>
          </a:p>
        </p:txBody>
      </p:sp>
      <p:sp>
        <p:nvSpPr>
          <p:cNvPr id="5" name="Rechteck 4"/>
          <p:cNvSpPr/>
          <p:nvPr/>
        </p:nvSpPr>
        <p:spPr>
          <a:xfrm>
            <a:off x="2489702" y="2110178"/>
            <a:ext cx="1032095" cy="515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Glimmer - </a:t>
            </a:r>
            <a:r>
              <a:rPr lang="de-DE" sz="1400" dirty="0" err="1"/>
              <a:t>fenster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037846" y="2148114"/>
            <a:ext cx="1376126" cy="25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Metallzylinder</a:t>
            </a:r>
          </a:p>
        </p:txBody>
      </p:sp>
      <p:sp>
        <p:nvSpPr>
          <p:cNvPr id="7" name="Rechteck 6"/>
          <p:cNvSpPr/>
          <p:nvPr/>
        </p:nvSpPr>
        <p:spPr>
          <a:xfrm>
            <a:off x="5622202" y="2046083"/>
            <a:ext cx="1077362" cy="461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dünner </a:t>
            </a:r>
            <a:r>
              <a:rPr lang="de-DE" sz="1400" dirty="0" err="1"/>
              <a:t>Zähldrat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7070756" y="2046083"/>
            <a:ext cx="1403288" cy="579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Isolierende Durchführung</a:t>
            </a:r>
          </a:p>
        </p:txBody>
      </p:sp>
    </p:spTree>
    <p:extLst>
      <p:ext uri="{BB962C8B-B14F-4D97-AF65-F5344CB8AC3E}">
        <p14:creationId xmlns:p14="http://schemas.microsoft.com/office/powerpoint/2010/main" val="33699401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300</Words>
  <Application>Microsoft Office PowerPoint</Application>
  <PresentationFormat>Breitbild</PresentationFormat>
  <Paragraphs>108</Paragraphs>
  <Slides>20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Facette</vt:lpstr>
      <vt:lpstr>IoT - Praktikum</vt:lpstr>
      <vt:lpstr>Agenda </vt:lpstr>
      <vt:lpstr>Review</vt:lpstr>
      <vt:lpstr>Wetterstation 2.0</vt:lpstr>
      <vt:lpstr>Luftqualitätssensor</vt:lpstr>
      <vt:lpstr>Geiger-Zähler - Idee</vt:lpstr>
      <vt:lpstr>Geigerzähler - Eckdaten</vt:lpstr>
      <vt:lpstr>Geigerzähler - Daten</vt:lpstr>
      <vt:lpstr>Funktionsweise Zahlröhre</vt:lpstr>
      <vt:lpstr>Funktionsweise Zahlröhre</vt:lpstr>
      <vt:lpstr>Funktionsweise Zahlröhre</vt:lpstr>
      <vt:lpstr>Funktionsweise Zahlröhre</vt:lpstr>
      <vt:lpstr>ATtiny nach Atmega</vt:lpstr>
      <vt:lpstr>Back to the roots</vt:lpstr>
      <vt:lpstr>EAGLE</vt:lpstr>
      <vt:lpstr>Präsenzwoche</vt:lpstr>
      <vt:lpstr>PCB – Anpassungen</vt:lpstr>
      <vt:lpstr>Programmierung</vt:lpstr>
      <vt:lpstr>CC1101 – Kommunikation</vt:lpstr>
      <vt:lpstr>Live-Demo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- Praktikum</dc:title>
  <dc:creator>ga48gov</dc:creator>
  <cp:lastModifiedBy>ga48gov</cp:lastModifiedBy>
  <cp:revision>72</cp:revision>
  <dcterms:created xsi:type="dcterms:W3CDTF">2019-01-27T13:18:17Z</dcterms:created>
  <dcterms:modified xsi:type="dcterms:W3CDTF">2019-04-24T15:23:23Z</dcterms:modified>
</cp:coreProperties>
</file>